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>
        <p:scale>
          <a:sx n="75" d="100"/>
          <a:sy n="75" d="100"/>
        </p:scale>
        <p:origin x="1666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0814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04801" y="0"/>
            <a:ext cx="9753600" cy="690562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DBAE5CD-0C65-A366-5394-4ABBB7CBE1D3}"/>
              </a:ext>
            </a:extLst>
          </p:cNvPr>
          <p:cNvSpPr/>
          <p:nvPr/>
        </p:nvSpPr>
        <p:spPr>
          <a:xfrm>
            <a:off x="2328862" y="4486272"/>
            <a:ext cx="4486275" cy="17145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>
              <a:latin typeface="Arial Rounded MT Bold" panose="020F0704030504030204" pitchFamily="34" charset="0"/>
            </a:endParaRPr>
          </a:p>
          <a:p>
            <a:pPr algn="ctr"/>
            <a:r>
              <a:rPr lang="en-IN" dirty="0" err="1">
                <a:latin typeface="Arial Rounded MT Bold" panose="020F0704030504030204" pitchFamily="34" charset="0"/>
              </a:rPr>
              <a:t>Shivkumar</a:t>
            </a:r>
            <a:r>
              <a:rPr lang="en-IN" dirty="0">
                <a:latin typeface="Arial Rounded MT Bold" panose="020F0704030504030204" pitchFamily="34" charset="0"/>
              </a:rPr>
              <a:t> </a:t>
            </a:r>
            <a:r>
              <a:rPr lang="en-IN" dirty="0" err="1">
                <a:latin typeface="Arial Rounded MT Bold" panose="020F0704030504030204" pitchFamily="34" charset="0"/>
              </a:rPr>
              <a:t>Biradar</a:t>
            </a:r>
            <a:r>
              <a:rPr lang="en-IN" dirty="0">
                <a:latin typeface="Arial Rounded MT Bold" panose="020F0704030504030204" pitchFamily="34" charset="0"/>
              </a:rPr>
              <a:t> </a:t>
            </a:r>
          </a:p>
          <a:p>
            <a:pPr algn="ctr"/>
            <a:r>
              <a:rPr lang="en-IN" dirty="0" err="1">
                <a:latin typeface="Arial Rounded MT Bold" panose="020F0704030504030204" pitchFamily="34" charset="0"/>
              </a:rPr>
              <a:t>Biradar</a:t>
            </a:r>
            <a:r>
              <a:rPr lang="en-IN" dirty="0">
                <a:latin typeface="Arial Rounded MT Bold" panose="020F0704030504030204" pitchFamily="34" charset="0"/>
              </a:rPr>
              <a:t> Infotech Academy</a:t>
            </a:r>
          </a:p>
          <a:p>
            <a:pPr algn="ctr"/>
            <a:r>
              <a:rPr lang="en-IN" dirty="0">
                <a:latin typeface="Arial Rounded MT Bold" panose="020F0704030504030204" pitchFamily="34" charset="0"/>
              </a:rPr>
              <a:t>Reddy complex, Mohan Market KEB Road Bidar 585401  </a:t>
            </a:r>
          </a:p>
          <a:p>
            <a:pPr algn="ctr"/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69056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690562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285C2AC-982C-D134-48FE-00FB3D47A40B}"/>
              </a:ext>
            </a:extLst>
          </p:cNvPr>
          <p:cNvSpPr/>
          <p:nvPr/>
        </p:nvSpPr>
        <p:spPr>
          <a:xfrm>
            <a:off x="0" y="5486400"/>
            <a:ext cx="9753599" cy="7143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/>
              <a:t>Biradar Infotech Academy</a:t>
            </a:r>
          </a:p>
          <a:p>
            <a:pPr algn="ctr"/>
            <a:r>
              <a:rPr lang="en-IN"/>
              <a:t>Reddy complex,Mohan Market KEB Road Bidar 585401  </a:t>
            </a:r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690562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DE64C0E-AAF8-852C-2E19-695C1949AC82}"/>
              </a:ext>
            </a:extLst>
          </p:cNvPr>
          <p:cNvSpPr/>
          <p:nvPr/>
        </p:nvSpPr>
        <p:spPr>
          <a:xfrm>
            <a:off x="0" y="5486400"/>
            <a:ext cx="9753599" cy="7143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/>
              <a:t>Biradar Infotech Academy</a:t>
            </a:r>
          </a:p>
          <a:p>
            <a:pPr algn="ctr"/>
            <a:r>
              <a:rPr lang="en-IN"/>
              <a:t>Reddy complex,Mohan Market KEB Road Bidar 585401  </a:t>
            </a:r>
            <a:endParaRPr lang="en-IN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690562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0F138A6-2C0E-97AB-0B20-0BE6CB397A81}"/>
              </a:ext>
            </a:extLst>
          </p:cNvPr>
          <p:cNvSpPr/>
          <p:nvPr/>
        </p:nvSpPr>
        <p:spPr>
          <a:xfrm>
            <a:off x="0" y="5457826"/>
            <a:ext cx="9753599" cy="7429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err="1"/>
              <a:t>Biradar</a:t>
            </a:r>
            <a:r>
              <a:rPr lang="en-IN" dirty="0"/>
              <a:t> Infotech Academy</a:t>
            </a:r>
          </a:p>
          <a:p>
            <a:pPr algn="ctr"/>
            <a:r>
              <a:rPr lang="en-IN" dirty="0"/>
              <a:t>Reddy complex, Mohan Market KEB Road Bidar 585401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690562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77B12DC-D9D6-DBFD-E39D-C1CD7EDAB40F}"/>
              </a:ext>
            </a:extLst>
          </p:cNvPr>
          <p:cNvSpPr/>
          <p:nvPr/>
        </p:nvSpPr>
        <p:spPr>
          <a:xfrm>
            <a:off x="0" y="5505450"/>
            <a:ext cx="9753599" cy="6953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err="1"/>
              <a:t>Biradar</a:t>
            </a:r>
            <a:r>
              <a:rPr lang="en-IN" dirty="0"/>
              <a:t> Infotech Academy</a:t>
            </a:r>
          </a:p>
          <a:p>
            <a:pPr algn="ctr"/>
            <a:r>
              <a:rPr lang="en-IN" dirty="0"/>
              <a:t>Reddy complex, Mohan Market KEB Road Bidar 585401 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690562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480A980-1691-07BC-EB12-42E851286A4C}"/>
              </a:ext>
            </a:extLst>
          </p:cNvPr>
          <p:cNvSpPr/>
          <p:nvPr/>
        </p:nvSpPr>
        <p:spPr>
          <a:xfrm>
            <a:off x="0" y="5514976"/>
            <a:ext cx="9753599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err="1"/>
              <a:t>Biradar</a:t>
            </a:r>
            <a:r>
              <a:rPr lang="en-IN" dirty="0"/>
              <a:t> Infotech Academy</a:t>
            </a:r>
          </a:p>
          <a:p>
            <a:pPr algn="ctr"/>
            <a:r>
              <a:rPr lang="en-IN" dirty="0"/>
              <a:t>Reddy complex, Mohan Market KEB Road Bidar 585401 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690562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ECEE2A2-B5E7-DC7B-1747-03B53B38C2A3}"/>
              </a:ext>
            </a:extLst>
          </p:cNvPr>
          <p:cNvSpPr/>
          <p:nvPr/>
        </p:nvSpPr>
        <p:spPr>
          <a:xfrm>
            <a:off x="0" y="5495926"/>
            <a:ext cx="9753599" cy="7048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err="1"/>
              <a:t>Biradar</a:t>
            </a:r>
            <a:r>
              <a:rPr lang="en-IN" dirty="0"/>
              <a:t> Infotech Academy</a:t>
            </a:r>
          </a:p>
          <a:p>
            <a:pPr algn="ctr"/>
            <a:r>
              <a:rPr lang="en-IN" dirty="0"/>
              <a:t>Reddy complex, Mohan Market KEB Road Bidar 585401 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1432" y="-50008"/>
            <a:ext cx="9753600" cy="690562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4EAEB66-3E05-28B9-2CCF-B634ADC1C555}"/>
              </a:ext>
            </a:extLst>
          </p:cNvPr>
          <p:cNvSpPr/>
          <p:nvPr/>
        </p:nvSpPr>
        <p:spPr>
          <a:xfrm>
            <a:off x="0" y="5505450"/>
            <a:ext cx="9732167" cy="619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/>
              <a:t>Biradar Infotech Academy</a:t>
            </a:r>
          </a:p>
          <a:p>
            <a:pPr algn="ctr"/>
            <a:r>
              <a:rPr lang="en-IN"/>
              <a:t>Reddy complex,Mohan Market KEB Road Bidar 585401  </a:t>
            </a:r>
            <a:endParaRPr lang="en-IN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690562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97C28F7-7F93-7725-F687-9EB72EA64708}"/>
              </a:ext>
            </a:extLst>
          </p:cNvPr>
          <p:cNvSpPr/>
          <p:nvPr/>
        </p:nvSpPr>
        <p:spPr>
          <a:xfrm>
            <a:off x="0" y="5505450"/>
            <a:ext cx="9753599" cy="6953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err="1"/>
              <a:t>Biradar</a:t>
            </a:r>
            <a:r>
              <a:rPr lang="en-IN" dirty="0"/>
              <a:t> Infotech Academy</a:t>
            </a:r>
          </a:p>
          <a:p>
            <a:pPr algn="ctr"/>
            <a:r>
              <a:rPr lang="en-IN" dirty="0"/>
              <a:t>Reddy complex, Mohan Market KEB Road Bidar 585401 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690562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9AABF65-441C-E81D-5F0D-8FAAD75A5153}"/>
              </a:ext>
            </a:extLst>
          </p:cNvPr>
          <p:cNvSpPr/>
          <p:nvPr/>
        </p:nvSpPr>
        <p:spPr>
          <a:xfrm>
            <a:off x="0" y="5495926"/>
            <a:ext cx="9753599" cy="7048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err="1"/>
              <a:t>Biradar</a:t>
            </a:r>
            <a:r>
              <a:rPr lang="en-IN" dirty="0"/>
              <a:t> Infotech Academy</a:t>
            </a:r>
          </a:p>
          <a:p>
            <a:pPr algn="ctr"/>
            <a:r>
              <a:rPr lang="en-IN" dirty="0"/>
              <a:t>Reddy complex, Mohan Market KEB Road Bidar 585401 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690562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0160F20-67FC-5F3B-36DE-0B3A7C671811}"/>
              </a:ext>
            </a:extLst>
          </p:cNvPr>
          <p:cNvSpPr/>
          <p:nvPr/>
        </p:nvSpPr>
        <p:spPr>
          <a:xfrm>
            <a:off x="0" y="5495926"/>
            <a:ext cx="9753599" cy="7048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err="1"/>
              <a:t>Biradar</a:t>
            </a:r>
            <a:r>
              <a:rPr lang="en-IN" dirty="0"/>
              <a:t> Infotech Academy</a:t>
            </a:r>
          </a:p>
          <a:p>
            <a:pPr algn="ctr"/>
            <a:r>
              <a:rPr lang="en-IN" dirty="0"/>
              <a:t>Reddy complex, Mohan Market KEB Road Bidar 585401 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690562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CEE1F82-934E-AB1F-F3BD-3B71F7BAECD4}"/>
              </a:ext>
            </a:extLst>
          </p:cNvPr>
          <p:cNvSpPr/>
          <p:nvPr/>
        </p:nvSpPr>
        <p:spPr>
          <a:xfrm>
            <a:off x="0" y="5581650"/>
            <a:ext cx="9753599" cy="619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err="1"/>
              <a:t>Biradar</a:t>
            </a:r>
            <a:r>
              <a:rPr lang="en-IN" dirty="0"/>
              <a:t> Infotech Academy</a:t>
            </a:r>
          </a:p>
          <a:p>
            <a:pPr algn="ctr"/>
            <a:r>
              <a:rPr lang="en-IN" dirty="0"/>
              <a:t>Reddy complex, Mohan Market KEB Road Bidar 585401 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690562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0A7B1C2-79FC-CA50-0E8D-3EC90F8941A4}"/>
              </a:ext>
            </a:extLst>
          </p:cNvPr>
          <p:cNvSpPr/>
          <p:nvPr/>
        </p:nvSpPr>
        <p:spPr>
          <a:xfrm>
            <a:off x="0" y="5514976"/>
            <a:ext cx="9753599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err="1"/>
              <a:t>Biradar</a:t>
            </a:r>
            <a:r>
              <a:rPr lang="en-IN" dirty="0"/>
              <a:t> Infotech Academy</a:t>
            </a:r>
          </a:p>
          <a:p>
            <a:pPr algn="ctr"/>
            <a:r>
              <a:rPr lang="en-IN" dirty="0"/>
              <a:t>Reddy complex, Mohan Market KEB Road Bidar 585401 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690562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3A77E81-ADC6-CFD2-5475-C2092200A9B5}"/>
              </a:ext>
            </a:extLst>
          </p:cNvPr>
          <p:cNvSpPr/>
          <p:nvPr/>
        </p:nvSpPr>
        <p:spPr>
          <a:xfrm>
            <a:off x="0" y="5486400"/>
            <a:ext cx="9753599" cy="7143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err="1"/>
              <a:t>Biradar</a:t>
            </a:r>
            <a:r>
              <a:rPr lang="en-IN" dirty="0"/>
              <a:t> Infotech Academy</a:t>
            </a:r>
          </a:p>
          <a:p>
            <a:pPr algn="ctr"/>
            <a:r>
              <a:rPr lang="en-IN" dirty="0"/>
              <a:t>Reddy </a:t>
            </a:r>
            <a:r>
              <a:rPr lang="en-IN" dirty="0" err="1"/>
              <a:t>complex,Mohan</a:t>
            </a:r>
            <a:r>
              <a:rPr lang="en-IN" dirty="0"/>
              <a:t> Market KEB Road Bidar 585401 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690562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B63AB75-DEFB-DD93-B726-BF759F6A9F92}"/>
              </a:ext>
            </a:extLst>
          </p:cNvPr>
          <p:cNvSpPr/>
          <p:nvPr/>
        </p:nvSpPr>
        <p:spPr>
          <a:xfrm>
            <a:off x="0" y="5505450"/>
            <a:ext cx="9753599" cy="6953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err="1"/>
              <a:t>Biradar</a:t>
            </a:r>
            <a:r>
              <a:rPr lang="en-IN" dirty="0"/>
              <a:t> Infotech Academy</a:t>
            </a:r>
          </a:p>
          <a:p>
            <a:pPr algn="ctr"/>
            <a:r>
              <a:rPr lang="en-IN" dirty="0"/>
              <a:t>Reddy </a:t>
            </a:r>
            <a:r>
              <a:rPr lang="en-IN" dirty="0" err="1"/>
              <a:t>complex,Mohan</a:t>
            </a:r>
            <a:r>
              <a:rPr lang="en-IN" dirty="0"/>
              <a:t> Market KEB Road Bidar 585401 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690562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73901B2-91F4-4CAA-2157-01FF57919F5B}"/>
              </a:ext>
            </a:extLst>
          </p:cNvPr>
          <p:cNvSpPr/>
          <p:nvPr/>
        </p:nvSpPr>
        <p:spPr>
          <a:xfrm>
            <a:off x="0" y="5486400"/>
            <a:ext cx="9753599" cy="7143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err="1"/>
              <a:t>Biradar</a:t>
            </a:r>
            <a:r>
              <a:rPr lang="en-IN" dirty="0"/>
              <a:t> Infotech Academy</a:t>
            </a:r>
          </a:p>
          <a:p>
            <a:pPr algn="ctr"/>
            <a:r>
              <a:rPr lang="en-IN" dirty="0"/>
              <a:t>Reddy </a:t>
            </a:r>
            <a:r>
              <a:rPr lang="en-IN" dirty="0" err="1"/>
              <a:t>complex,Mohan</a:t>
            </a:r>
            <a:r>
              <a:rPr lang="en-IN" dirty="0"/>
              <a:t> Market KEB Road Bidar 585401 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690562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4B4EE43-9703-B657-D4D4-4D9AEDC43B8A}"/>
              </a:ext>
            </a:extLst>
          </p:cNvPr>
          <p:cNvSpPr/>
          <p:nvPr/>
        </p:nvSpPr>
        <p:spPr>
          <a:xfrm>
            <a:off x="0" y="5495926"/>
            <a:ext cx="9753599" cy="7048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err="1"/>
              <a:t>Biradar</a:t>
            </a:r>
            <a:r>
              <a:rPr lang="en-IN" dirty="0"/>
              <a:t> Infotech Academy</a:t>
            </a:r>
          </a:p>
          <a:p>
            <a:pPr algn="ctr"/>
            <a:r>
              <a:rPr lang="en-IN" dirty="0"/>
              <a:t>Reddy </a:t>
            </a:r>
            <a:r>
              <a:rPr lang="en-IN" dirty="0" err="1"/>
              <a:t>complex,Mohan</a:t>
            </a:r>
            <a:r>
              <a:rPr lang="en-IN" dirty="0"/>
              <a:t> Market KEB Road Bidar 585401 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690562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AC3AB4A-AF67-4B16-18D5-D3D9DA5BD2B5}"/>
              </a:ext>
            </a:extLst>
          </p:cNvPr>
          <p:cNvSpPr/>
          <p:nvPr/>
        </p:nvSpPr>
        <p:spPr>
          <a:xfrm>
            <a:off x="0" y="5486400"/>
            <a:ext cx="9753599" cy="7143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/>
              <a:t>Biradar Infotech Academy</a:t>
            </a:r>
          </a:p>
          <a:p>
            <a:pPr algn="ctr"/>
            <a:r>
              <a:rPr lang="en-IN"/>
              <a:t>Reddy complex,Mohan Market KEB Road Bidar 585401  </a:t>
            </a:r>
            <a:endParaRPr lang="en-IN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690562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99DA950-19F8-FEEC-39D9-A0F90C2FFBD0}"/>
              </a:ext>
            </a:extLst>
          </p:cNvPr>
          <p:cNvSpPr/>
          <p:nvPr/>
        </p:nvSpPr>
        <p:spPr>
          <a:xfrm>
            <a:off x="0" y="5476876"/>
            <a:ext cx="9753599" cy="723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/>
              <a:t>Biradar Infotech Academy</a:t>
            </a:r>
          </a:p>
          <a:p>
            <a:pPr algn="ctr"/>
            <a:r>
              <a:rPr lang="en-IN"/>
              <a:t>Reddy complex,Mohan Market KEB Road Bidar 585401  </a:t>
            </a:r>
            <a:endParaRPr lang="en-IN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690562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257C0F5-DD0C-C70C-42A1-52E9EC61CDD2}"/>
              </a:ext>
            </a:extLst>
          </p:cNvPr>
          <p:cNvSpPr/>
          <p:nvPr/>
        </p:nvSpPr>
        <p:spPr>
          <a:xfrm>
            <a:off x="0" y="5495926"/>
            <a:ext cx="9753599" cy="7048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/>
              <a:t>Biradar Infotech Academy</a:t>
            </a:r>
          </a:p>
          <a:p>
            <a:pPr algn="ctr"/>
            <a:r>
              <a:rPr lang="en-IN"/>
              <a:t>Reddy complex,Mohan Market KEB Road Bidar 585401  </a:t>
            </a:r>
            <a:endParaRPr lang="en-IN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" y="0"/>
            <a:ext cx="9753600" cy="690562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BB32C61-2885-8116-50B3-F0D0AE868DBF}"/>
              </a:ext>
            </a:extLst>
          </p:cNvPr>
          <p:cNvSpPr/>
          <p:nvPr/>
        </p:nvSpPr>
        <p:spPr>
          <a:xfrm>
            <a:off x="0" y="5505450"/>
            <a:ext cx="9782178" cy="6953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err="1"/>
              <a:t>Biradar</a:t>
            </a:r>
            <a:r>
              <a:rPr lang="en-IN" dirty="0"/>
              <a:t> Infotech Academy</a:t>
            </a:r>
          </a:p>
          <a:p>
            <a:pPr algn="ctr"/>
            <a:r>
              <a:rPr lang="en-IN" dirty="0"/>
              <a:t>Reddy complex, Mohan Market KEB Road Bidar 585401 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690562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02209B7-4CE5-21CA-791C-E31D116131DD}"/>
              </a:ext>
            </a:extLst>
          </p:cNvPr>
          <p:cNvSpPr/>
          <p:nvPr/>
        </p:nvSpPr>
        <p:spPr>
          <a:xfrm>
            <a:off x="0" y="5486400"/>
            <a:ext cx="9753599" cy="7143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err="1"/>
              <a:t>Biradar</a:t>
            </a:r>
            <a:r>
              <a:rPr lang="en-IN" dirty="0"/>
              <a:t> Infotech Academy</a:t>
            </a:r>
          </a:p>
          <a:p>
            <a:pPr algn="ctr"/>
            <a:r>
              <a:rPr lang="en-IN" dirty="0"/>
              <a:t>Reddy complex, Mohan Market KEB Road Bidar 585401 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" y="0"/>
            <a:ext cx="9753600" cy="690562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DEF12F2-2A7B-B12F-889B-58D049834412}"/>
              </a:ext>
            </a:extLst>
          </p:cNvPr>
          <p:cNvSpPr/>
          <p:nvPr/>
        </p:nvSpPr>
        <p:spPr>
          <a:xfrm>
            <a:off x="1" y="5514976"/>
            <a:ext cx="97536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/>
              <a:t>Biradar Infotech Academy</a:t>
            </a:r>
          </a:p>
          <a:p>
            <a:pPr algn="ctr"/>
            <a:r>
              <a:rPr lang="en-IN"/>
              <a:t>Reddy complex,Mohan Market KEB Road Bidar 585401  </a:t>
            </a:r>
            <a:endParaRPr lang="en-IN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302</Words>
  <Application>Microsoft Office PowerPoint</Application>
  <PresentationFormat>On-screen Show (16:9)</PresentationFormat>
  <Paragraphs>72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Arial Rounded MT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Anjali Chambole</cp:lastModifiedBy>
  <cp:revision>8</cp:revision>
  <dcterms:created xsi:type="dcterms:W3CDTF">2022-08-23T05:29:56Z</dcterms:created>
  <dcterms:modified xsi:type="dcterms:W3CDTF">2022-09-08T14:05:36Z</dcterms:modified>
</cp:coreProperties>
</file>